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C2FBAA-4941-40E3-B685-650EB7AA7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E141B1-C33F-4C0A-ABDD-D333A1344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AF2C6B-74C3-4B72-AE04-BD50F0C14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1006-5009-4BA1-B39A-5415F63389FD}" type="datetimeFigureOut">
              <a:rPr lang="es-MX" smtClean="0"/>
              <a:t>11/02/2022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9C1F24-FE46-40F4-829B-B03F88FEB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6CB76B-C5B0-4EB3-BEDD-94F4068E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2C4A-1596-464D-A744-CEE88C5FD6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596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A1EBA-E29C-478F-8BA7-398B0FDAE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6CDB1D-5521-495B-86ED-0B0C84067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457302-4CA3-4728-9F46-AF476295F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1006-5009-4BA1-B39A-5415F63389FD}" type="datetimeFigureOut">
              <a:rPr lang="es-MX" smtClean="0"/>
              <a:t>11/02/2022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5228B5-D025-4A7C-96A8-29736CC1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BEF072-1D0F-4B02-8FA5-45C698304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2C4A-1596-464D-A744-CEE88C5FD6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5377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01E78D-0B20-4360-A15E-EE61525D8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B12940F-45FF-4BFD-BDE3-B59E1D6A7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CB157C-24A4-4267-AF2E-1CCB49576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1006-5009-4BA1-B39A-5415F63389FD}" type="datetimeFigureOut">
              <a:rPr lang="es-MX" smtClean="0"/>
              <a:t>11/02/2022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28F188-409D-4658-98E5-32D8C75D8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DFA12C-0C99-4908-886B-CD910763D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2C4A-1596-464D-A744-CEE88C5FD6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123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E4E4A-C64D-432D-A8B8-64F292F22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AF4546-F735-49D5-881F-ED42EC887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14CEE6-D714-42F3-BCEE-0CDAEC805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1006-5009-4BA1-B39A-5415F63389FD}" type="datetimeFigureOut">
              <a:rPr lang="es-MX" smtClean="0"/>
              <a:t>11/02/2022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51420E-4B2F-46E7-BBC7-9FB5499A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7B710D-8862-432C-A162-4D748C2BF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2C4A-1596-464D-A744-CEE88C5FD6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711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B44FF-AB7A-4B73-BB07-B88BF729D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54B03F-0845-4A9F-8AEB-E50CC1402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732612-9597-400E-835F-CD333E98F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1006-5009-4BA1-B39A-5415F63389FD}" type="datetimeFigureOut">
              <a:rPr lang="es-MX" smtClean="0"/>
              <a:t>11/02/2022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B363A8-2BED-4F34-8FF1-AD2CD3C34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FE9D0-4922-432B-8479-D51998CE4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2C4A-1596-464D-A744-CEE88C5FD6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256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E1D7D-E03D-4DA9-91AC-3C41291D5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10D093-CDC2-4B42-A7F2-0095C5297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9F41394-922A-4CB5-A4C7-7F3CE0BF2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CF43A-AD9E-4918-9252-3B3C7666E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1006-5009-4BA1-B39A-5415F63389FD}" type="datetimeFigureOut">
              <a:rPr lang="es-MX" smtClean="0"/>
              <a:t>11/02/2022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76C198-D1E8-4543-AA4B-128B6EC25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A3DB1A-B097-4AD1-8A50-67B1A8B0C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2C4A-1596-464D-A744-CEE88C5FD6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253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CAD658-253B-4422-8D39-F8E9C6A9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0645DF-F0F3-49B6-8D6E-FE1B3FDC5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69A6F9-A9CD-46CB-BECC-3928E0A07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1354C5-077A-4E75-9EC7-57902AD1C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3F0C42-2ADB-4CA7-B2E0-BB0003E62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2C9C051-9767-49DC-A0F1-319557AA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1006-5009-4BA1-B39A-5415F63389FD}" type="datetimeFigureOut">
              <a:rPr lang="es-MX" smtClean="0"/>
              <a:t>11/02/2022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2823A4E-8EA2-44C6-8690-153C67763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A1BCAC8-79DC-4FAE-B225-F4D88D245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2C4A-1596-464D-A744-CEE88C5FD6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4585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62BA6-D5E4-49AF-9487-7B3696DDC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CB511C-AF0D-4118-B8D6-E6B8D5BC1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1006-5009-4BA1-B39A-5415F63389FD}" type="datetimeFigureOut">
              <a:rPr lang="es-MX" smtClean="0"/>
              <a:t>11/02/2022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40E5231-0FA4-442A-9674-B38A38D4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8E0D47-DB48-4F69-A131-037EFFE1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2C4A-1596-464D-A744-CEE88C5FD6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097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A75B43D-8829-4481-A20C-9A8839EF1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1006-5009-4BA1-B39A-5415F63389FD}" type="datetimeFigureOut">
              <a:rPr lang="es-MX" smtClean="0"/>
              <a:t>11/02/2022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797FA3C-10A8-4E92-8802-91C53F2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370CBE-A4BD-4755-8C23-55B498471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2C4A-1596-464D-A744-CEE88C5FD6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212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EAF23-F9A5-4CAB-A5EB-7C37565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738EA3-AED0-4526-87CA-5145345CC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C3BC30-FCDC-4D2B-9FBD-270E0E7F4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A56F72-EE51-4A68-8D7F-73D1B06DF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1006-5009-4BA1-B39A-5415F63389FD}" type="datetimeFigureOut">
              <a:rPr lang="es-MX" smtClean="0"/>
              <a:t>11/02/2022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8F0BAC-ECBA-450C-8557-E5CC308B0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FA20FA-FA18-41E7-9AE7-30BFDAFA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2C4A-1596-464D-A744-CEE88C5FD6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489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827FB7-E8B7-45C7-AFB6-859B9D1D7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420B38-D32B-45C4-B16B-F404931047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EC56A14-C929-4338-B8E1-2F0827444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EAF506-9E98-4A1A-BC22-03264419B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1006-5009-4BA1-B39A-5415F63389FD}" type="datetimeFigureOut">
              <a:rPr lang="es-MX" smtClean="0"/>
              <a:t>11/02/2022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813F99-E5D2-4168-8DD8-2798DC313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3A3E15-578C-49DD-8C40-1DCB4580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2C4A-1596-464D-A744-CEE88C5FD6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176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BE6C640-4905-4157-8C9F-CC641DDB2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3A7AD3-B35E-436F-A856-14320D893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6AE9FF-AA86-457D-BA55-471AB2F9B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A1006-5009-4BA1-B39A-5415F63389FD}" type="datetimeFigureOut">
              <a:rPr lang="es-MX" smtClean="0"/>
              <a:t>11/02/2022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37A4E2-A20A-48EB-9E8C-9F6639A31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5A991-A3D3-41BC-8BF1-4C1D683AA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92C4A-1596-464D-A744-CEE88C5FD6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817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E696CFE-71C6-4954-BEBD-5295CBFCDA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5713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n 2" descr="Imagen que contiene exterior, edificio, silla, nieve&#10;&#10;Descripción generada automáticamente">
            <a:extLst>
              <a:ext uri="{FF2B5EF4-FFF2-40B4-BE49-F238E27FC236}">
                <a16:creationId xmlns:a16="http://schemas.microsoft.com/office/drawing/2014/main" id="{97042BFA-79C5-44AA-8FDE-D17F2C28FE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2" r="1" b="21117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92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532FBEF-E5E1-47FC-9C54-9E14C54126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8" r="1" b="2702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07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n 2" descr="Imagen que contiene cerca, exterior, edificio, cercado&#10;&#10;Descripción generada automáticamente">
            <a:extLst>
              <a:ext uri="{FF2B5EF4-FFF2-40B4-BE49-F238E27FC236}">
                <a16:creationId xmlns:a16="http://schemas.microsoft.com/office/drawing/2014/main" id="{32669ED0-A8E3-491C-8600-390FBD7423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30" r="1" b="4109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79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8850E9B-1F55-4362-8A40-94F022F7A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03274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053FDC-4699-42BB-8D51-C483EE8991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8" r="1" b="1485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34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433EAC4-86CF-4AE7-B7A6-8E7952E1C1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8" r="1" b="822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5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E61DDCD-9DBA-4AB7-A051-E1BEE4B349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0" r="1" b="19669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73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Impact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jacqueline meneses melo</dc:creator>
  <cp:lastModifiedBy>jacqueline meneses melo</cp:lastModifiedBy>
  <cp:revision>1</cp:revision>
  <dcterms:created xsi:type="dcterms:W3CDTF">2022-02-11T23:49:25Z</dcterms:created>
  <dcterms:modified xsi:type="dcterms:W3CDTF">2022-02-11T23:51:55Z</dcterms:modified>
</cp:coreProperties>
</file>